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</p:sldIdLst>
  <p:sldSz cx="6858000" cy="9144000"/>
  <p:notesSz cx="6858000" cy="9077325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605284" val="960" rev64="64" revOS="3"/>
      <pr:smFileRevision xmlns:pr="smNativeData" dt="1555605284" val="0"/>
      <pr:guideOptions xmlns:pr="smNativeData" dt="1555605284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45" d="100"/>
          <a:sy n="45" d="100"/>
        </p:scale>
        <p:origin x="3532" y="279"/>
      </p:cViewPr>
      <p:guideLst x="0" y="0"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23" d="100"/>
        <a:sy n="23" d="100"/>
      </p:scale>
      <p:origin x="0" y="0"/>
    </p:cViewPr>
  </p:sorterViewPr>
  <p:notesViewPr>
    <p:cSldViewPr>
      <p:cViewPr>
        <p:scale>
          <a:sx n="45" d="100"/>
          <a:sy n="45" d="100"/>
        </p:scale>
        <p:origin x="3532" y="279"/>
      </p:cViewPr>
    </p:cSldViewPr>
  </p:notesViewPr>
  <p:gridSpacing cx="-944775860" cy="-94477586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JKe4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eREAAAYnAACIHQAAAAAAACYAAAAIAAAAAQAAAAAAAAA="/>
              </a:ext>
            </a:extLst>
          </p:cNvSpPr>
          <p:nvPr>
            <p:ph type="ctrTitle"/>
          </p:nvPr>
        </p:nvSpPr>
        <p:spPr>
          <a:xfrm>
            <a:off x="514350" y="2840355"/>
            <a:ext cx="5829300" cy="1960245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JKe4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UBgAA4B8AANwjAABALgAAAAAAACYAAAAIAAAAAQAAAAAAAAA="/>
              </a:ext>
            </a:extLst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TMAAPQLAAAhN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AB16CE1-AFB7-E49A-F909-59CF22470F0C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OTMAAMYbAAAhN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OTMAABQoAAAhN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809DA1D-5385-5C2C-CBB1-A57994FF3DF0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JKe4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QgIAABQoAACi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OLB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IA0AABQoAAA/M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L2OJ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TMAAPQLAAAhN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DEBFFEC-A2C0-BE09-8E53-545CB11D7801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U2Ji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OTMAAMYbAAAhN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OqIh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OTMAABQoAAAhN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FB29962-2CF2-E76F-BC0A-DA3AD7444A8F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JKe4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gAAQAIAABQoAABAMgAAEAAAACYAAAAIAAAAgwAAAAAAAAA="/>
              </a:ext>
            </a:extLst>
          </p:cNvSpPr>
          <p:nvPr>
            <p:ph type="title"/>
          </p:nvPr>
        </p:nvSpPr>
        <p:spPr>
          <a:xfrm>
            <a:off x="4972050" y="365760"/>
            <a:ext cx="1543050" cy="780288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mKpb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QAIAAOIdAABAMgAAEAAAACYAAAAIAAAAAwAAAAAAAAA="/>
              </a:ext>
            </a:extLst>
          </p:cNvSpPr>
          <p:nvPr>
            <p:ph idx="1"/>
          </p:nvPr>
        </p:nvSpPr>
        <p:spPr>
          <a:xfrm>
            <a:off x="342900" y="365760"/>
            <a:ext cx="4514850" cy="780288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lVxd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TMAAPQLAAAhN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486BC9C-D2E9-D34A-A73E-241FF2705171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o3SP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OTMAAMYbAAAhN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LWvl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OTMAABQoAAAhN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5EFDFA5-EBE8-BA29-A657-1D7C91195048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JKe4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QgIAABQoAACi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IA0AABQoAAA/M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q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TMAAPQLAAAhN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DA09B2F-6180-F56D-CE18-9738D55638C2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xD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OTMAAMYbAAAhN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VBho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OTMAABQoAAAhN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E7F818C-C2D3-2A77-9DC7-3422CF896B61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wAAJSQAADEnAABRLwAAEAAAACYAAAAIAAAAgQAAAAAAAAA="/>
              </a:ext>
            </a:extLst>
          </p:cNvSpPr>
          <p:nvPr>
            <p:ph type="title"/>
          </p:nvPr>
        </p:nvSpPr>
        <p:spPr>
          <a:xfrm>
            <a:off x="541655" y="5875655"/>
            <a:ext cx="5829300" cy="1816100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JKe4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wAA1xcAADEnAAAlJAAAEAAAACYAAAAIAAAAgQAAAAAAAAA="/>
              </a:ext>
            </a:extLst>
          </p:cNvSpPr>
          <p:nvPr>
            <p:ph idx="1"/>
          </p:nvPr>
        </p:nvSpPr>
        <p:spPr>
          <a:xfrm>
            <a:off x="541655" y="3875405"/>
            <a:ext cx="5829300" cy="20002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c/7a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TMAAPQLAAAhN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7ED1D68-268A-B8EB-C455-D0BE531B3285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tE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OTMAAMYbAAAhN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Ibrr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OTMAABQoAAAhN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AF0A925-6BF7-A55F-B948-9D0AE7064FC8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JKe4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QgIAABQoAACi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IA0AAL4UAABAMgAAEAAAACYAAAAIAAAAAQAAAAAAAAA="/>
              </a:ext>
            </a:extLst>
          </p:cNvSpPr>
          <p:nvPr>
            <p:ph sz="half" idx="1"/>
          </p:nvPr>
        </p:nvSpPr>
        <p:spPr>
          <a:xfrm>
            <a:off x="342900" y="2133600"/>
            <a:ext cx="3028950" cy="603504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JKe4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xLPA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FQAAIA0AABQoAABAMgAAAAAAACYAAAAIAAAAAQAAAAAAAAA="/>
              </a:ext>
            </a:extLst>
          </p:cNvSpPr>
          <p:nvPr>
            <p:ph sz="half" idx="2"/>
          </p:nvPr>
        </p:nvSpPr>
        <p:spPr>
          <a:xfrm>
            <a:off x="3486150" y="2133600"/>
            <a:ext cx="3028950" cy="603504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EU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TMAAPQLAAAhN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CF9E549-07B1-AC13-FF41-F146AB0F09A4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2G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OTMAAMYbAAAhN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xIXF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OTMAABQoAAAhN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2A123CB-859F-F4D5-D119-73806D572726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JKe4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QgIAABQoAACi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JKe4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lwwAAL8UAADWEQAAEAAAACYAAAAIAAAAgQAAAAAAAAA="/>
              </a:ext>
            </a:extLst>
          </p:cNvSpPr>
          <p:nvPr>
            <p:ph idx="1"/>
          </p:nvPr>
        </p:nvSpPr>
        <p:spPr>
          <a:xfrm>
            <a:off x="342900" y="2046605"/>
            <a:ext cx="3029585" cy="8528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JKe4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x2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1hEAAL8UAABAMgAAAAAAACYAAAAIAAAAAQAAAAAAAAA="/>
              </a:ext>
            </a:extLst>
          </p:cNvSpPr>
          <p:nvPr>
            <p:ph sz="half" idx="2"/>
          </p:nvPr>
        </p:nvSpPr>
        <p:spPr>
          <a:xfrm>
            <a:off x="342900" y="2899410"/>
            <a:ext cx="3029585" cy="52692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JKe4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VEVX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xFQAAlwwAABQoAADWEQAAAAAAACYAAAAIAAAAgQAAAAAAAAA="/>
              </a:ext>
            </a:extLst>
          </p:cNvSpPr>
          <p:nvPr>
            <p:ph idx="3"/>
          </p:nvPr>
        </p:nvSpPr>
        <p:spPr>
          <a:xfrm>
            <a:off x="3485515" y="2046605"/>
            <a:ext cx="3029585" cy="8528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JKe4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NLWY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xFQAA1hEAABQoAABAMgAAAAAAACYAAAAIAAAAAQAAAAAAAAA="/>
              </a:ext>
            </a:extLst>
          </p:cNvSpPr>
          <p:nvPr>
            <p:ph sz="half" idx="4"/>
          </p:nvPr>
        </p:nvSpPr>
        <p:spPr>
          <a:xfrm>
            <a:off x="3485515" y="2899410"/>
            <a:ext cx="3029585" cy="52692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VMPZ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TMAAPQLAAAhN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4F51610-5EE9-A0E0-A74D-A8B5580351FD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OTMAAMYbAAAhN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VW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OTMAABQoAAAhN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30050E8-A6EE-55A6-A0B8-50F31EF65605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JKe4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QgIAABQoAACiC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TMAAPQLAAAhN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955A576-38C4-0053-8AED-CE06EBA37C9B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duQQ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OTMAAMYbAAAhN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OTMAABQoAAAhN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8FBEEF7-B9B5-AE18-FB43-4F4DA00D0D1A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TMAAPQLAAAhN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2E0ED49-07FF-B51B-B158-F14EA31647A4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OTMAAMYbAAAhN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OTMAABQoAAAhN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A935D77-3987-C6AB-C92B-CFFE13653F9A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JKe4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PQIAAP0PAADGCwAAEAAAACYAAAAIAAAAgQAAAAAAAAA="/>
              </a:ext>
            </a:extLst>
          </p:cNvSpPr>
          <p:nvPr>
            <p:ph type="title"/>
          </p:nvPr>
        </p:nvSpPr>
        <p:spPr>
          <a:xfrm>
            <a:off x="342900" y="363855"/>
            <a:ext cx="2256155" cy="155003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/EAAAPQIAABQoAABAMgAAEAAAACYAAAAIAAAAAQAAAAAAAAA="/>
              </a:ext>
            </a:extLst>
          </p:cNvSpPr>
          <p:nvPr>
            <p:ph idx="1"/>
          </p:nvPr>
        </p:nvSpPr>
        <p:spPr>
          <a:xfrm>
            <a:off x="2681605" y="363855"/>
            <a:ext cx="3833495" cy="780478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JKe4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oMNb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xgsAAP0PAABAMgAAAAAAACYAAAAIAAAAAQAAAAAAAAA="/>
              </a:ext>
            </a:extLst>
          </p:cNvSpPr>
          <p:nvPr>
            <p:ph sz="half" idx="2"/>
          </p:nvPr>
        </p:nvSpPr>
        <p:spPr>
          <a:xfrm>
            <a:off x="342900" y="1913890"/>
            <a:ext cx="2256155" cy="625475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Q6fE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TMAAPQLAAAhN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3E0CABB-F5BE-B53C-F058-036984160656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rsp5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OTMAAMYbAAAhN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3n87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OTMAABQoAAAhN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7DB3510-5E9A-8EC3-D463-A8967B2D22FD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JKe4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CAAAYCcAAJUhAAAFLAAAEAAAACYAAAAIAAAAgQAAAAAAAAA="/>
              </a:ext>
            </a:extLst>
          </p:cNvSpPr>
          <p:nvPr>
            <p:ph type="title"/>
          </p:nvPr>
        </p:nvSpPr>
        <p:spPr>
          <a:xfrm>
            <a:off x="1344295" y="6400800"/>
            <a:ext cx="4114800" cy="75501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xs/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CAAABwUAAJUhAADHJgAAEAAAACYAAAAIAAAAAQAAAAAAAAA="/>
              </a:ext>
            </a:extLst>
          </p:cNvSpPr>
          <p:nvPr>
            <p:ph idx="1"/>
          </p:nvPr>
        </p:nvSpPr>
        <p:spPr>
          <a:xfrm>
            <a:off x="1344295" y="817245"/>
            <a:ext cx="4114800" cy="54864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JKe4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Pk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CAAABSwAAJUhAACgMgAAAAAAACYAAAAIAAAAAQAAAAAAAAA="/>
              </a:ext>
            </a:extLst>
          </p:cNvSpPr>
          <p:nvPr>
            <p:ph sz="half" idx="2"/>
          </p:nvPr>
        </p:nvSpPr>
        <p:spPr>
          <a:xfrm>
            <a:off x="1344295" y="7155815"/>
            <a:ext cx="4114800" cy="1073785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YzLG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TMAAPQLAAAhN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28C56E3-ADEF-D9A0-A134-5BF5187A570E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8SoJ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OTMAAMYbAAAhN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tSYX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OTMAABQoAAAhN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2D156BF-F19F-84A0-D169-07F518272752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JKe4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9Tb2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QgIAABQoAACiCwAAEAAAACYAAAAIAAAA//////////8="/>
              </a:ext>
            </a:extLst>
          </p:cNvSpPr>
          <p:nvPr>
            <p:ph type="title"/>
          </p:nvPr>
        </p:nvSpPr>
        <p:spPr>
          <a:xfrm>
            <a:off x="342900" y="367030"/>
            <a:ext cx="6172200" cy="1524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IA0AABQoAAA/MgAAEAAAACYAAAAIAAAA//////////8="/>
              </a:ext>
            </a:extLst>
          </p:cNvSpPr>
          <p:nvPr>
            <p:ph type="body" idx="1"/>
          </p:nvPr>
        </p:nvSpPr>
        <p:spPr>
          <a:xfrm>
            <a:off x="342900" y="2133600"/>
            <a:ext cx="6172200" cy="603440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TMAAPQLAAAhNwAAEAAAACYAAAAIAAAA//////////8="/>
              </a:ext>
            </a:extLst>
          </p:cNvSpPr>
          <p:nvPr>
            <p:ph type="dt" sz="half" idx="2"/>
          </p:nvPr>
        </p:nvSpPr>
        <p:spPr>
          <a:xfrm>
            <a:off x="342900" y="8326755"/>
            <a:ext cx="1600200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6109FFDF-918C-5C09-C2B1-675CB1FF3432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OTMAAMYbAAAhNwAAEAAAACYAAAAIAAAA//////////8="/>
              </a:ext>
            </a:extLst>
          </p:cNvSpPr>
          <p:nvPr>
            <p:ph type="ftr" sz="quarter" idx="3"/>
          </p:nvPr>
        </p:nvSpPr>
        <p:spPr>
          <a:xfrm>
            <a:off x="2343150" y="8326755"/>
            <a:ext cx="2171700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JKe4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OTMAABQoAAAhNwAAEAAAACYAAAAIAAAA//////////8="/>
              </a:ext>
            </a:extLst>
          </p:cNvSpPr>
          <p:nvPr>
            <p:ph type="sldNum" sz="quarter" idx="4"/>
          </p:nvPr>
        </p:nvSpPr>
        <p:spPr>
          <a:xfrm>
            <a:off x="4914900" y="8326755"/>
            <a:ext cx="1600200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1601AD58-16FB-545B-B5B9-E00EE3F743B5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picLocks noChangeAspect="1"/>
            <a:extLst>
              <a:ext uri="smNativeData">
                <pr:smNativeData xmlns:pr="smNativeData" val="SMDATA_15_JKe4XB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AAAAANACAADoFwAAuBo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200"/>
            <a:ext cx="3886200" cy="38862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2"/>
          <p:cNvSpPr txBox="1">
            <a:extLst>
              <a:ext uri="smNativeData">
                <pr:smNativeData xmlns:pr="smNativeData" val="SMDATA_13_JKe4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4FgAASAMAAFAoAADYCQAAECAAACYAAAAIAAAA//////////8="/>
              </a:ext>
            </a:extLst>
          </p:cNvSpPr>
          <p:nvPr/>
        </p:nvSpPr>
        <p:spPr>
          <a:xfrm>
            <a:off x="3733800" y="533400"/>
            <a:ext cx="2819400" cy="1066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3200" b="1"/>
              <a:t>Multiplication Bull’s-eye</a:t>
            </a:r>
            <a:endParaRPr sz="3200" b="1"/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JKe4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AAAAAWCAAADAqAACdMAAAECAAACYAAAAIAAAA//////////8="/>
              </a:ext>
            </a:extLst>
          </p:cNvSpPr>
          <p:nvPr/>
        </p:nvSpPr>
        <p:spPr>
          <a:xfrm>
            <a:off x="0" y="5257800"/>
            <a:ext cx="6858000" cy="2644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marL="342900">
              <a:spcBef>
                <a:spcPts val="0"/>
              </a:spcBef>
              <a:buAutoNum type="arabicPeriod" startAt="1"/>
            </a:pPr>
            <a:r>
              <a:rPr sz="1400"/>
              <a:t>Shuffle the cards and place them facedown on the playing surface.</a:t>
            </a:r>
            <a:endParaRPr sz="1400"/>
          </a:p>
          <a:p>
            <a:pPr marL="342900">
              <a:buAutoNum type="arabicPeriod" startAt="1"/>
            </a:pPr>
            <a:r>
              <a:rPr sz="1400"/>
              <a:t>Players take turns.  When it is your turn:</a:t>
            </a:r>
            <a:endParaRPr sz="1400"/>
          </a:p>
          <a:p>
            <a:pPr lvl="1" marL="571500" indent="57150">
              <a:buChar char="•"/>
            </a:pPr>
            <a:r>
              <a:rPr sz="1400"/>
              <a:t>Roll the die, look up the target range of the product in the table</a:t>
            </a:r>
            <a:endParaRPr sz="1400"/>
          </a:p>
          <a:p>
            <a:pPr lvl="1" marL="571500" indent="57150">
              <a:buChar char="•"/>
            </a:pPr>
            <a:r>
              <a:rPr sz="1400"/>
              <a:t>Take four cards from the top of the deck</a:t>
            </a:r>
            <a:endParaRPr sz="1400"/>
          </a:p>
          <a:p>
            <a:pPr lvl="1" marL="571500" indent="57150">
              <a:buChar char="•"/>
            </a:pPr>
            <a:r>
              <a:rPr sz="1400"/>
              <a:t>Use the cards to try to form two numbers whose product falls within the target range.  </a:t>
            </a:r>
            <a:r>
              <a:rPr sz="1400" b="1"/>
              <a:t>Do not use a calculator.</a:t>
            </a:r>
            <a:endParaRPr sz="1400"/>
          </a:p>
          <a:p>
            <a:pPr lvl="1" marL="571500" indent="57150">
              <a:buChar char="•"/>
            </a:pPr>
            <a:r>
              <a:rPr sz="1400"/>
              <a:t>Multiply the two numbers on your calculator to determine whether the product falls within the target range.  If it does, you have hit the bull’s-eye and score 1 point.  If it doesn’t, you score 0 points.</a:t>
            </a:r>
            <a:endParaRPr sz="1400"/>
          </a:p>
          <a:p>
            <a:pPr lvl="1" marL="571500" indent="57150">
              <a:buChar char="•"/>
            </a:pPr>
            <a:r>
              <a:rPr sz="1400"/>
              <a:t>Sometimes it is impossible to form two numbers whose product falls within the target range.  If this happens, you score 0 points for that turn.</a:t>
            </a:r>
            <a:endParaRPr sz="1400"/>
          </a:p>
          <a:p>
            <a:pPr lvl="1" marL="571500" indent="57150">
              <a:buChar char="•"/>
              <a:defRPr sz="1400"/>
            </a:pPr>
          </a:p>
        </p:txBody>
      </p:sp>
      <p:sp>
        <p:nvSpPr>
          <p:cNvPr id="5" name="Textbox3"/>
          <p:cNvSpPr txBox="1">
            <a:extLst>
              <a:ext uri="smNativeData">
                <pr:smNativeData xmlns:pr="smNativeData" val="SMDATA_13_JKe4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AAAAAWC8AAJMcAACHMgAAECAAACYAAAAIAAAA//////////8="/>
              </a:ext>
            </a:extLst>
          </p:cNvSpPr>
          <p:nvPr/>
        </p:nvSpPr>
        <p:spPr>
          <a:xfrm>
            <a:off x="0" y="7696200"/>
            <a:ext cx="4645025" cy="5175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1400"/>
              <a:t>3.   The game ends when each player has had five turns.</a:t>
            </a:r>
            <a:endParaRPr sz="1400"/>
          </a:p>
          <a:p>
            <a:pPr/>
            <a:r>
              <a:rPr sz="1400"/>
              <a:t>4.   The player scoring more points wins the game.</a:t>
            </a:r>
            <a:endParaRPr sz="1400"/>
          </a:p>
        </p:txBody>
      </p:sp>
      <p:graphicFrame>
        <p:nvGraphicFramePr>
          <p:cNvPr id="6" name="Table1"/>
          <p:cNvGraphicFramePr>
            <a:graphicFrameLocks noGrp="1"/>
          </p:cNvGraphicFramePr>
          <p:nvPr/>
        </p:nvGraphicFramePr>
        <p:xfrm>
          <a:off x="3810000" y="1752600"/>
          <a:ext cx="2819400" cy="315214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76935"/>
                <a:gridCol w="1942465"/>
              </a:tblGrid>
              <a:tr h="516255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Number on Die</a:t>
                      </a:r>
                      <a:endParaRPr sz="14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Target Range of Product</a:t>
                      </a:r>
                      <a:endParaRPr sz="1400"/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516255"/>
                  </a:ext>
                </a:extLst>
              </a:tr>
              <a:tr h="436245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1</a:t>
                      </a:r>
                      <a:endParaRPr sz="14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500 or less</a:t>
                      </a:r>
                      <a:endParaRPr sz="1400"/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436245"/>
                  </a:ext>
                </a:extLst>
              </a:tr>
              <a:tr h="434975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2</a:t>
                      </a:r>
                      <a:endParaRPr sz="14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501 - 1,000</a:t>
                      </a:r>
                      <a:endParaRPr sz="1400"/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434975"/>
                  </a:ext>
                </a:extLst>
              </a:tr>
              <a:tr h="434975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3</a:t>
                      </a:r>
                      <a:endParaRPr sz="14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1,001 - 3,000</a:t>
                      </a:r>
                      <a:endParaRPr sz="1400"/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434975"/>
                  </a:ext>
                </a:extLst>
              </a:tr>
              <a:tr h="434975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4</a:t>
                      </a:r>
                      <a:endParaRPr sz="14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3,001 – 5,000</a:t>
                      </a:r>
                      <a:endParaRPr sz="1400"/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434975"/>
                  </a:ext>
                </a:extLst>
              </a:tr>
              <a:tr h="43688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5</a:t>
                      </a:r>
                      <a:endParaRPr sz="14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5,001 – 7,000</a:t>
                      </a:r>
                      <a:endParaRPr sz="1400"/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436880"/>
                  </a:ext>
                </a:extLst>
              </a:tr>
              <a:tr h="434975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6</a:t>
                      </a:r>
                      <a:endParaRPr sz="14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>
                        <a:spcBef>
                          <a:spcPts val="0"/>
                        </a:spcBef>
                        <a:buNone/>
                      </a:pPr>
                      <a:r>
                        <a:rPr sz="1400"/>
                        <a:t>More than 7,000</a:t>
                      </a:r>
                      <a:endParaRPr sz="1400"/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43497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1"/>
          <p:cNvGraphicFramePr>
            <a:graphicFrameLocks noGrp="1"/>
          </p:cNvGraphicFramePr>
          <p:nvPr/>
        </p:nvGraphicFramePr>
        <p:xfrm>
          <a:off x="381000" y="0"/>
          <a:ext cx="6134100" cy="90297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048000"/>
                <a:gridCol w="3086100"/>
              </a:tblGrid>
              <a:tr h="168910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1</a:t>
                      </a:r>
                      <a:endParaRPr sz="36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2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68910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3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4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5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6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7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8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9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0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1"/>
          <p:cNvGraphicFramePr>
            <a:graphicFrameLocks noGrp="1"/>
          </p:cNvGraphicFramePr>
          <p:nvPr/>
        </p:nvGraphicFramePr>
        <p:xfrm>
          <a:off x="381000" y="0"/>
          <a:ext cx="6134100" cy="90297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048000"/>
                <a:gridCol w="3086100"/>
              </a:tblGrid>
              <a:tr h="168910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1</a:t>
                      </a:r>
                      <a:endParaRPr sz="36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2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68910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3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4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5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6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7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8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9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0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1"/>
          <p:cNvGraphicFramePr>
            <a:graphicFrameLocks noGrp="1"/>
          </p:cNvGraphicFramePr>
          <p:nvPr/>
        </p:nvGraphicFramePr>
        <p:xfrm>
          <a:off x="304800" y="0"/>
          <a:ext cx="6210300" cy="90297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124200"/>
                <a:gridCol w="3086100"/>
              </a:tblGrid>
              <a:tr h="168910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1</a:t>
                      </a:r>
                      <a:endParaRPr sz="36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2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68910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3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4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5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6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7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8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9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0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1"/>
          <p:cNvGraphicFramePr>
            <a:graphicFrameLocks noGrp="1"/>
          </p:cNvGraphicFramePr>
          <p:nvPr/>
        </p:nvGraphicFramePr>
        <p:xfrm>
          <a:off x="381000" y="0"/>
          <a:ext cx="6134100" cy="90297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048000"/>
                <a:gridCol w="3086100"/>
              </a:tblGrid>
              <a:tr h="168910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1</a:t>
                      </a:r>
                      <a:endParaRPr sz="3600"/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2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68910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3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4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5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6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7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8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  <a:tr h="1835150"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9</a:t>
                      </a:r>
                      <a:endParaRPr sz="3600"/>
                    </a:p>
                    <a:p>
                      <a:pPr marL="0">
                        <a:buNone/>
                        <a:defRPr sz="3600"/>
                      </a:pPr>
                    </a:p>
                  </a:txBody>
                  <a:tcPr marL="91440" marR="45720" marT="91440" marB="45720">
                    <a:lnL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 numCol="1"/>
                    <a:lstStyle>
                      <a:lvl1pPr>
                        <a:defRPr sz="2800"/>
                      </a:lvl1pPr>
                      <a:lvl2pPr>
                        <a:defRPr sz="2400"/>
                      </a:lvl2pPr>
                      <a:lvl3pPr>
                        <a:defRPr sz="2000"/>
                      </a:lvl3pPr>
                      <a:lvl4pPr>
                        <a:defRPr sz="1800"/>
                      </a:lvl4pPr>
                      <a:lvl5pPr>
                        <a:defRPr sz="1800"/>
                      </a:lvl5pPr>
                    </a:lstStyle>
                    <a:p>
                      <a:pPr marL="0" algn="ctr">
                        <a:spcBef>
                          <a:spcPts val="0"/>
                        </a:spcBef>
                        <a:buNone/>
                      </a:pPr>
                    </a:p>
                    <a:p>
                      <a:pPr marL="0" algn="ctr">
                        <a:buNone/>
                      </a:pPr>
                      <a:r>
                        <a:rPr sz="3600"/>
                        <a:t>0</a:t>
                      </a:r>
                      <a:endParaRPr sz="3600"/>
                    </a:p>
                    <a:p>
                      <a:pPr marL="0">
                        <a:buNone/>
                      </a:pPr>
                    </a:p>
                  </a:txBody>
                  <a:tcPr marL="91440" marR="45720" marT="91440" marB="45720">
                    <a:lnL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smNativeData">
                    <pr:rowheight xmlns="" xmlns:pr="smNativeData" dt="1555605284" type="min" val="183515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Eric and Becky</dc:creator>
  <cp:keywords/>
  <dc:description/>
  <cp:lastModifiedBy>apc</cp:lastModifiedBy>
  <cp:revision>0</cp:revision>
  <dcterms:created xsi:type="dcterms:W3CDTF">2019-04-18T15:34:21Z</dcterms:created>
  <dcterms:modified xsi:type="dcterms:W3CDTF">2019-04-18T15:34:44Z</dcterms:modified>
</cp:coreProperties>
</file>